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39" d="100"/>
          <a:sy n="39" d="100"/>
        </p:scale>
        <p:origin x="1589" y="2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F6AE-D4A6-4B82-9606-63E3587BC596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52AD-3793-4D24-B9A6-E78710047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008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F6AE-D4A6-4B82-9606-63E3587BC596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52AD-3793-4D24-B9A6-E78710047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36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F6AE-D4A6-4B82-9606-63E3587BC596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52AD-3793-4D24-B9A6-E78710047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55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F6AE-D4A6-4B82-9606-63E3587BC596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52AD-3793-4D24-B9A6-E78710047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789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F6AE-D4A6-4B82-9606-63E3587BC596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52AD-3793-4D24-B9A6-E78710047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79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F6AE-D4A6-4B82-9606-63E3587BC596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52AD-3793-4D24-B9A6-E78710047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05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F6AE-D4A6-4B82-9606-63E3587BC596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52AD-3793-4D24-B9A6-E78710047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45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F6AE-D4A6-4B82-9606-63E3587BC596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52AD-3793-4D24-B9A6-E78710047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86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F6AE-D4A6-4B82-9606-63E3587BC596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52AD-3793-4D24-B9A6-E78710047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568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F6AE-D4A6-4B82-9606-63E3587BC596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52AD-3793-4D24-B9A6-E78710047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09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F6AE-D4A6-4B82-9606-63E3587BC596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52AD-3793-4D24-B9A6-E78710047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00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5F6AE-D4A6-4B82-9606-63E3587BC596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052AD-3793-4D24-B9A6-E78710047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276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29948" y="1721709"/>
            <a:ext cx="58571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prstClr val="black"/>
                </a:solidFill>
                <a:latin typeface="Calibri Light" panose="020F0302020204030204"/>
              </a:rPr>
              <a:t>Section 2.1  </a:t>
            </a:r>
            <a:br>
              <a:rPr lang="en-US" sz="6000" b="1" dirty="0">
                <a:solidFill>
                  <a:prstClr val="black"/>
                </a:solidFill>
                <a:latin typeface="Calibri Light" panose="020F0302020204030204"/>
              </a:rPr>
            </a:br>
            <a:r>
              <a:rPr lang="en-US" sz="6000" b="1" dirty="0">
                <a:solidFill>
                  <a:prstClr val="black"/>
                </a:solidFill>
                <a:latin typeface="Calibri Light" panose="020F0302020204030204"/>
              </a:rPr>
              <a:t>The Tangent and Velocity Problems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872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B57FE7-5F11-4BCC-AFDC-441393AD8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728662"/>
            <a:ext cx="6724650" cy="32670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FF19D3-0691-41A9-97EA-EF9EBEC08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725" y="4195763"/>
            <a:ext cx="440055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21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2F7924-00BB-4347-ACA3-197DC09CD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237" y="762000"/>
            <a:ext cx="6867525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121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F8220F-27F4-4C55-9EC2-6E94CB20D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712" y="838200"/>
            <a:ext cx="688657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999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8140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771" y="2089150"/>
            <a:ext cx="72898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38600"/>
            <a:ext cx="236855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38600"/>
            <a:ext cx="2876550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308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685800"/>
            <a:ext cx="71755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905000"/>
            <a:ext cx="28956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4495800"/>
            <a:ext cx="7150100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625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" y="2667000"/>
            <a:ext cx="70993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29" y="4800600"/>
            <a:ext cx="19304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816151"/>
            <a:ext cx="196215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438" y="69980"/>
            <a:ext cx="28956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098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16000" y="69980"/>
            <a:ext cx="7105650" cy="7486520"/>
            <a:chOff x="1016000" y="69980"/>
            <a:chExt cx="7105650" cy="748652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2350" y="2667000"/>
              <a:ext cx="7099300" cy="196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3438" y="69980"/>
              <a:ext cx="2895600" cy="2476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000" y="4800600"/>
              <a:ext cx="7105650" cy="275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3938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186" y="609600"/>
            <a:ext cx="709295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1524000"/>
            <a:ext cx="9058275" cy="225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6" y="3886200"/>
            <a:ext cx="9086850" cy="2446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7725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01" y="533400"/>
            <a:ext cx="719455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01" y="3657082"/>
            <a:ext cx="194310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276600" y="3447661"/>
            <a:ext cx="4997450" cy="2997200"/>
            <a:chOff x="3276600" y="3447661"/>
            <a:chExt cx="4997450" cy="2997200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3447661"/>
              <a:ext cx="4997450" cy="269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6140061"/>
              <a:ext cx="10477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42425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947" y="3276600"/>
            <a:ext cx="69088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122" y="4800600"/>
            <a:ext cx="7156450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28321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691812" y="177800"/>
            <a:ext cx="4997450" cy="2997200"/>
            <a:chOff x="3276600" y="3447661"/>
            <a:chExt cx="4997450" cy="2997200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3447661"/>
              <a:ext cx="4997450" cy="269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6140061"/>
              <a:ext cx="10477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55897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12BF7A-0031-45A9-B822-12F3D01B0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5" y="533400"/>
            <a:ext cx="6762750" cy="19716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817934-818D-45ED-80FD-AD754412C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550" y="6110287"/>
            <a:ext cx="2628900" cy="428625"/>
          </a:xfrm>
          <a:prstGeom prst="rect">
            <a:avLst/>
          </a:prstGeom>
        </p:spPr>
      </p:pic>
      <p:pic>
        <p:nvPicPr>
          <p:cNvPr id="5" name="Picture 4" descr="A large body of water with a city in the background&#10;&#10;Description automatically generated">
            <a:extLst>
              <a:ext uri="{FF2B5EF4-FFF2-40B4-BE49-F238E27FC236}">
                <a16:creationId xmlns:a16="http://schemas.microsoft.com/office/drawing/2014/main" id="{0783190E-F8DC-42DD-B076-1F83ABEA6C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707481"/>
            <a:ext cx="4267200" cy="3200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0D0C61-E13F-4ACE-81BC-0BE57838C6F0}"/>
              </a:ext>
            </a:extLst>
          </p:cNvPr>
          <p:cNvSpPr txBox="1"/>
          <p:nvPr/>
        </p:nvSpPr>
        <p:spPr>
          <a:xfrm>
            <a:off x="5886450" y="6261913"/>
            <a:ext cx="872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Until 2007.</a:t>
            </a:r>
          </a:p>
        </p:txBody>
      </p:sp>
    </p:spTree>
    <p:extLst>
      <p:ext uri="{BB962C8B-B14F-4D97-AF65-F5344CB8AC3E}">
        <p14:creationId xmlns:p14="http://schemas.microsoft.com/office/powerpoint/2010/main" val="3829056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5</Words>
  <Application>Microsoft Office PowerPoint</Application>
  <PresentationFormat>On-screen Show (4:3)</PresentationFormat>
  <Paragraphs>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Grossmont-Cuyamaca Community College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Cary Lee</dc:creator>
  <cp:lastModifiedBy>Owner</cp:lastModifiedBy>
  <cp:revision>11</cp:revision>
  <dcterms:created xsi:type="dcterms:W3CDTF">2019-06-18T19:06:34Z</dcterms:created>
  <dcterms:modified xsi:type="dcterms:W3CDTF">2019-06-19T20:55:57Z</dcterms:modified>
</cp:coreProperties>
</file>